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59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87"/>
  </p:normalViewPr>
  <p:slideViewPr>
    <p:cSldViewPr snapToGrid="0" snapToObjects="1">
      <p:cViewPr varScale="1">
        <p:scale>
          <a:sx n="120" d="100"/>
          <a:sy n="120" d="100"/>
        </p:scale>
        <p:origin x="14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CA522-6662-4AA4-A66C-CDB4DF1AF774}" type="datetimeFigureOut">
              <a:rPr lang="de-DE" smtClean="0"/>
              <a:t>05.10.22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1155-5F81-47EC-B00B-BD9E1AD2BC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9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60ED-EC20-41B4-9594-B6E4EC11D2DF}" type="datetime1">
              <a:rPr lang="de-DE" smtClean="0"/>
              <a:t>05.10.22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77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0DC2-8509-4531-8AB3-98B1E5977A7C}" type="datetime1">
              <a:rPr lang="de-DE" smtClean="0"/>
              <a:t>05.10.22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3CCDF-D833-46B0-9CA3-669FB10C5E39}" type="datetime1">
              <a:rPr lang="de-DE" smtClean="0"/>
              <a:t>05.10.22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320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47AC8-1136-4C23-9232-EF2AAD47B660}" type="datetime1">
              <a:rPr lang="de-DE" smtClean="0"/>
              <a:t>05.10.22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19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729A-B175-44E7-9F20-F49836DEB84B}" type="datetime1">
              <a:rPr lang="de-DE" smtClean="0"/>
              <a:t>05.10.22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66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A469-7C74-44C9-B651-3C350BD2A427}" type="datetime1">
              <a:rPr lang="de-DE" smtClean="0"/>
              <a:t>05.10.22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E047-D4B1-4DA1-9A41-A880EC760096}" type="datetime1">
              <a:rPr lang="de-DE" smtClean="0"/>
              <a:t>05.10.22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92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6554-F755-4FA8-A760-20056A276757}" type="datetime1">
              <a:rPr lang="de-DE" smtClean="0"/>
              <a:t>05.10.22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85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E78B9-3165-45DF-8639-3E99D102B6BE}" type="datetime1">
              <a:rPr lang="de-DE" smtClean="0"/>
              <a:t>05.10.22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07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FE10-3C1A-4772-878A-9848ACB910FB}" type="datetime1">
              <a:rPr lang="de-DE" smtClean="0"/>
              <a:t>05.10.22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28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5FF7-2DF3-4042-9A66-E9EF2FA23140}" type="datetime1">
              <a:rPr lang="de-DE" smtClean="0"/>
              <a:t>05.10.22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59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5FA0-4B8C-42B8-9435-D5CE6AFAD1D0}" type="datetime1">
              <a:rPr lang="de-DE" smtClean="0"/>
              <a:t>05.10.22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7884F-EBF3-0A47-8497-4F28DFB66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69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139387" y="0"/>
            <a:ext cx="10600876" cy="70396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569622"/>
            <a:ext cx="7772400" cy="1470025"/>
          </a:xfrm>
        </p:spPr>
        <p:txBody>
          <a:bodyPr/>
          <a:lstStyle/>
          <a:p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7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9"/>
    </mc:Choice>
    <mc:Fallback xmlns="">
      <p:transition spd="slow" advTm="668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728438" y="-1808"/>
            <a:ext cx="10600876" cy="70396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Times New Roman"/>
                <a:cs typeface="Times New Roman"/>
              </a:rPr>
              <a:t>Was ist die „</a:t>
            </a:r>
            <a:r>
              <a:rPr lang="de-DE" b="1" dirty="0" err="1">
                <a:latin typeface="Times New Roman"/>
                <a:cs typeface="Times New Roman"/>
              </a:rPr>
              <a:t>pug</a:t>
            </a:r>
            <a:r>
              <a:rPr lang="de-DE" b="1" dirty="0">
                <a:latin typeface="Times New Roman"/>
                <a:cs typeface="Times New Roman"/>
              </a:rPr>
              <a:t>“?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 und Gesellschaft - Forum für junge Politikwissenschaft e.V. 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Studentisches Magazin von Studierenden für Studierende</a:t>
            </a:r>
          </a:p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Erscheint einmal pro Semester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EF4DFE-2BAD-437F-8BD2-440DE4B3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8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6"/>
    </mc:Choice>
    <mc:Fallback xmlns="">
      <p:transition spd="slow" advTm="2153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728438" y="-1808"/>
            <a:ext cx="10600876" cy="70396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>
                <a:latin typeface="Times New Roman"/>
                <a:cs typeface="Times New Roman"/>
              </a:rPr>
              <a:t>Was machen wir?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 New Roman"/>
                <a:cs typeface="Times New Roman"/>
              </a:rPr>
              <a:t>Redaktionelle Arbeit</a:t>
            </a:r>
          </a:p>
          <a:p>
            <a:r>
              <a:rPr lang="de-DE" dirty="0">
                <a:latin typeface="Times New Roman"/>
                <a:cs typeface="Times New Roman"/>
              </a:rPr>
              <a:t>Verkauf und Vermarktung des Magazins</a:t>
            </a:r>
          </a:p>
          <a:p>
            <a:r>
              <a:rPr lang="de-DE" dirty="0" err="1">
                <a:latin typeface="Times New Roman"/>
                <a:cs typeface="Times New Roman"/>
              </a:rPr>
              <a:t>Social</a:t>
            </a:r>
            <a:r>
              <a:rPr lang="de-DE" dirty="0">
                <a:latin typeface="Times New Roman"/>
                <a:cs typeface="Times New Roman"/>
              </a:rPr>
              <a:t> Media Betreuung</a:t>
            </a:r>
          </a:p>
          <a:p>
            <a:r>
              <a:rPr lang="de-DE" dirty="0">
                <a:latin typeface="Times New Roman"/>
                <a:cs typeface="Times New Roman"/>
              </a:rPr>
              <a:t>Layouten des Magazins mit Adobe InDesign 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EF4DFE-2BAD-437F-8BD2-440DE4B34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5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121"/>
    </mc:Choice>
    <mc:Fallback xmlns="">
      <p:transition spd="slow" advTm="14512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1014631"/>
            <a:ext cx="44974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err="1">
                <a:solidFill>
                  <a:schemeClr val="bg1"/>
                </a:solidFill>
                <a:latin typeface="Times New Roman"/>
                <a:cs typeface="Times New Roman"/>
              </a:rPr>
              <a:t>politik</a:t>
            </a:r>
            <a:r>
              <a:rPr lang="de-DE" sz="2500" dirty="0">
                <a:solidFill>
                  <a:schemeClr val="bg1"/>
                </a:solidFill>
                <a:latin typeface="Times New Roman"/>
                <a:cs typeface="Times New Roman"/>
              </a:rPr>
              <a:t> und </a:t>
            </a:r>
            <a:r>
              <a:rPr lang="de-DE" sz="2500" dirty="0" err="1">
                <a:solidFill>
                  <a:schemeClr val="bg1"/>
                </a:solidFill>
                <a:latin typeface="Times New Roman"/>
                <a:cs typeface="Times New Roman"/>
              </a:rPr>
              <a:t>gesellschaft</a:t>
            </a:r>
            <a:r>
              <a:rPr lang="de-DE" sz="2500" dirty="0">
                <a:solidFill>
                  <a:schemeClr val="bg1"/>
                </a:solidFill>
                <a:latin typeface="Times New Roman"/>
                <a:cs typeface="Times New Roman"/>
              </a:rPr>
              <a:t> – Forum</a:t>
            </a:r>
          </a:p>
          <a:p>
            <a:r>
              <a:rPr lang="de-DE" sz="2500" dirty="0">
                <a:solidFill>
                  <a:schemeClr val="bg1"/>
                </a:solidFill>
                <a:latin typeface="Times New Roman"/>
                <a:cs typeface="Times New Roman"/>
              </a:rPr>
              <a:t>für junge Politikwissenschaft e.V.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711DB1-B406-491B-9105-A0593718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>
                <a:solidFill>
                  <a:schemeClr val="tx1"/>
                </a:solidFill>
              </a:rPr>
              <a:t>4</a:t>
            </a:fld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014DBF-009E-D354-616D-9EFE184C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592"/>
            <a:ext cx="9115386" cy="632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3"/>
    </mc:Choice>
    <mc:Fallback xmlns="">
      <p:transition spd="slow" advTm="2111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34783" y="-181647"/>
            <a:ext cx="10600876" cy="70396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>
                <a:latin typeface="Times New Roman"/>
                <a:cs typeface="Times New Roman"/>
              </a:rPr>
              <a:t>Warum sollte ich mich engagieren?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 New Roman"/>
                <a:cs typeface="Times New Roman"/>
              </a:rPr>
              <a:t>Erste Erfahrungen im wissenschaftlichen Arbeiten</a:t>
            </a:r>
          </a:p>
          <a:p>
            <a:r>
              <a:rPr lang="de-DE" dirty="0">
                <a:latin typeface="Times New Roman"/>
                <a:cs typeface="Times New Roman"/>
              </a:rPr>
              <a:t>Eigene Publikationsmöglichkeiten in Form von Essays, Interviews, Artikel etc.</a:t>
            </a:r>
          </a:p>
          <a:p>
            <a:r>
              <a:rPr lang="de-DE" dirty="0">
                <a:latin typeface="Times New Roman"/>
                <a:cs typeface="Times New Roman"/>
              </a:rPr>
              <a:t> Möglichkeit der Übernahme redaktioneller und vereinsinterner Ämter</a:t>
            </a:r>
          </a:p>
          <a:p>
            <a:r>
              <a:rPr lang="de-DE" dirty="0">
                <a:latin typeface="Times New Roman"/>
                <a:cs typeface="Times New Roman"/>
              </a:rPr>
              <a:t>6 Credit-Points</a:t>
            </a:r>
          </a:p>
          <a:p>
            <a:endParaRPr lang="de-DE" dirty="0">
              <a:latin typeface="Times New Roman"/>
              <a:cs typeface="Times New Roman"/>
            </a:endParaRPr>
          </a:p>
          <a:p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335F96-3DC3-4C08-B81C-0F5EA5D0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98"/>
    </mc:Choice>
    <mc:Fallback xmlns="">
      <p:transition spd="slow" advTm="662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034783" y="-181647"/>
            <a:ext cx="10600876" cy="70396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latin typeface="Times New Roman"/>
                <a:cs typeface="Times New Roman"/>
              </a:rPr>
              <a:t>Wie kann ich mitmachen?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Times New Roman"/>
                <a:cs typeface="Times New Roman"/>
              </a:rPr>
              <a:t>Sprecht mich nach der Veranstaltung an!</a:t>
            </a:r>
          </a:p>
          <a:p>
            <a:r>
              <a:rPr lang="de-DE" dirty="0">
                <a:latin typeface="Times New Roman"/>
                <a:cs typeface="Times New Roman"/>
              </a:rPr>
              <a:t>Instagram: </a:t>
            </a:r>
            <a:r>
              <a:rPr lang="de-DE" dirty="0" err="1">
                <a:latin typeface="Times New Roman"/>
                <a:cs typeface="Times New Roman"/>
              </a:rPr>
              <a:t>pug_bonn</a:t>
            </a:r>
            <a:endParaRPr lang="de-DE" dirty="0">
              <a:latin typeface="Times New Roman"/>
              <a:cs typeface="Times New Roman"/>
            </a:endParaRPr>
          </a:p>
          <a:p>
            <a:r>
              <a:rPr lang="de-DE" dirty="0" err="1">
                <a:latin typeface="Times New Roman"/>
                <a:cs typeface="Times New Roman"/>
              </a:rPr>
              <a:t>politikundgesellschaft@gmail.com</a:t>
            </a:r>
            <a:endParaRPr lang="de-DE" dirty="0">
              <a:latin typeface="Times New Roman"/>
              <a:cs typeface="Times New Roman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4DC4C5-A97E-4E6B-AF80-0C84CD91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1034783" y="-181647"/>
            <a:ext cx="10600876" cy="70396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A5B6A9D-8756-4A0C-87E2-A5447D1FD809}"/>
              </a:ext>
            </a:extLst>
          </p:cNvPr>
          <p:cNvSpPr txBox="1"/>
          <p:nvPr/>
        </p:nvSpPr>
        <p:spPr>
          <a:xfrm flipH="1">
            <a:off x="106993" y="3338176"/>
            <a:ext cx="8930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 freuen uns auf euch!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5F423F1-1A19-445C-9729-E3470F7A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7884F-EBF3-0A47-8497-4F28DFB6638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89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7"/>
    </mc:Choice>
    <mc:Fallback xmlns="">
      <p:transition spd="slow" advTm="5067"/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Macintosh PowerPoint</Application>
  <PresentationFormat>Bildschirmpräsentation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Office-Design</vt:lpstr>
      <vt:lpstr>PowerPoint-Präsentation</vt:lpstr>
      <vt:lpstr>Was ist die „pug“?</vt:lpstr>
      <vt:lpstr>Was machen wir?</vt:lpstr>
      <vt:lpstr>PowerPoint-Präsentation</vt:lpstr>
      <vt:lpstr>Warum sollte ich mich engagieren?</vt:lpstr>
      <vt:lpstr>Wie kann ich mitmachen?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Maximilian</dc:creator>
  <cp:lastModifiedBy>Viktor Denninger</cp:lastModifiedBy>
  <cp:revision>17</cp:revision>
  <dcterms:created xsi:type="dcterms:W3CDTF">2018-10-05T20:04:48Z</dcterms:created>
  <dcterms:modified xsi:type="dcterms:W3CDTF">2022-10-05T12:23:53Z</dcterms:modified>
</cp:coreProperties>
</file>