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6" r:id="rId2"/>
    <p:sldId id="261" r:id="rId3"/>
    <p:sldId id="262" r:id="rId4"/>
    <p:sldId id="259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97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29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61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4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7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3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42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9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2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6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8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0" r:id="rId6"/>
    <p:sldLayoutId id="2147483816" r:id="rId7"/>
    <p:sldLayoutId id="2147483817" r:id="rId8"/>
    <p:sldLayoutId id="2147483818" r:id="rId9"/>
    <p:sldLayoutId id="2147483819" r:id="rId10"/>
    <p:sldLayoutId id="21474838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Ein Bild, das Schachfigur, drinnen enthält.&#10;&#10;Automatisch generierte Beschreibung">
            <a:extLst>
              <a:ext uri="{FF2B5EF4-FFF2-40B4-BE49-F238E27FC236}">
                <a16:creationId xmlns:a16="http://schemas.microsoft.com/office/drawing/2014/main" id="{1158DFD8-02A6-2302-D853-34B45FF508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4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136DC1-E7FA-0FDB-3243-667BDF99F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de-DE" sz="3400" dirty="0"/>
              <a:t>Initiative des Bundesverbands Sicherheitspolitik an Hochschulen (BSH) - BONN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BBB5041-605A-B1B8-EAFD-8A752CF90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endParaRPr lang="de-DE" sz="200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384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uftaufnahme der Stadt Leiden bei Nacht">
            <a:extLst>
              <a:ext uri="{FF2B5EF4-FFF2-40B4-BE49-F238E27FC236}">
                <a16:creationId xmlns:a16="http://schemas.microsoft.com/office/drawing/2014/main" id="{1BF3B458-C15F-81CB-670B-0C21332717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3E4051D-9FDE-C524-617F-814BC882B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de-DE" sz="5000"/>
              <a:t>Über uns: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006DC8-3D9E-C270-687E-ADB805C91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de-DE" sz="2000" dirty="0"/>
              <a:t>größtes sicherheitspolitisches Nachwuchsnetzwerk in Deutschland </a:t>
            </a:r>
          </a:p>
          <a:p>
            <a:r>
              <a:rPr lang="de-DE" sz="2000" dirty="0"/>
              <a:t>Ziel: </a:t>
            </a:r>
          </a:p>
          <a:p>
            <a:pPr lvl="1"/>
            <a:r>
              <a:rPr lang="de-DE" sz="1600" dirty="0"/>
              <a:t>Mitgestaltung/Themensetzung des sicherheitspolitischen Dialogs in Bonn</a:t>
            </a:r>
          </a:p>
          <a:p>
            <a:pPr lvl="1"/>
            <a:r>
              <a:rPr lang="de-DE" sz="1600" dirty="0"/>
              <a:t>Kontakt zu sicherheitspolitischen Akteuren herstellen</a:t>
            </a:r>
          </a:p>
          <a:p>
            <a:r>
              <a:rPr lang="de-DE" sz="2000" dirty="0"/>
              <a:t>Regelmäßige Veranstaltungen auf regionaler Ebene in Bonn</a:t>
            </a:r>
          </a:p>
          <a:p>
            <a:r>
              <a:rPr lang="de-DE" sz="2000" dirty="0"/>
              <a:t>Seminare und Lehrgänge auf Bundesebene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340929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Analoge Wanduhr">
            <a:extLst>
              <a:ext uri="{FF2B5EF4-FFF2-40B4-BE49-F238E27FC236}">
                <a16:creationId xmlns:a16="http://schemas.microsoft.com/office/drawing/2014/main" id="{94D33031-C2BC-BB9E-93D9-B383CF4367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3575" b="11839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3E4051D-9FDE-C524-617F-814BC882B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de-DE" sz="5000" dirty="0"/>
              <a:t>Treffen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A4006DC8-3D9E-C270-687E-ADB805C91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de-DE" sz="2000" dirty="0"/>
              <a:t>Erstes Treffen: </a:t>
            </a:r>
          </a:p>
          <a:p>
            <a:pPr marL="0" indent="0">
              <a:buNone/>
            </a:pPr>
            <a:r>
              <a:rPr lang="de-DE" sz="2000" dirty="0"/>
              <a:t>Donnerstag, 3. November – 20.15 Uhr – großer Übungsraum (</a:t>
            </a:r>
            <a:r>
              <a:rPr lang="de-DE" sz="2000" dirty="0" err="1"/>
              <a:t>Lennéstraße</a:t>
            </a:r>
            <a:r>
              <a:rPr lang="de-DE" sz="2000" dirty="0"/>
              <a:t> 27)</a:t>
            </a:r>
          </a:p>
          <a:p>
            <a:pPr marL="0" indent="0">
              <a:buNone/>
            </a:pPr>
            <a:endParaRPr lang="de-DE" sz="2000" dirty="0"/>
          </a:p>
          <a:p>
            <a:r>
              <a:rPr lang="de-DE" sz="2000" dirty="0"/>
              <a:t>Erste Veranstaltung: </a:t>
            </a:r>
          </a:p>
          <a:p>
            <a:pPr marL="0" indent="0">
              <a:buNone/>
            </a:pPr>
            <a:r>
              <a:rPr lang="de-DE" sz="2000" dirty="0"/>
              <a:t>Anfang Dezember: sicherheitspolitisches Weihnachtstreffen 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631869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21EEDE3-6414-5A0A-3C76-BD565009B9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7" r="2" b="6407"/>
          <a:stretch/>
        </p:blipFill>
        <p:spPr>
          <a:xfrm>
            <a:off x="4508910" y="13336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46" name="Freeform: Shape 45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Freeform: Shape 47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57D064-FC26-D7D7-3895-0CE692153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470906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 err="1"/>
              <a:t>Ihr</a:t>
            </a:r>
            <a:r>
              <a:rPr lang="en-US" sz="2800" dirty="0"/>
              <a:t> </a:t>
            </a:r>
            <a:r>
              <a:rPr lang="en-US" sz="2800" dirty="0" err="1"/>
              <a:t>wollt</a:t>
            </a:r>
            <a:r>
              <a:rPr lang="en-US" sz="2800" dirty="0"/>
              <a:t> </a:t>
            </a:r>
            <a:r>
              <a:rPr lang="en-US" sz="2800" dirty="0" err="1"/>
              <a:t>dabei</a:t>
            </a:r>
            <a:r>
              <a:rPr lang="en-US" sz="2800" dirty="0"/>
              <a:t> sein?</a:t>
            </a:r>
            <a:br>
              <a:rPr lang="en-US" sz="1900" dirty="0"/>
            </a:br>
            <a:br>
              <a:rPr lang="en-US" sz="1900" dirty="0"/>
            </a:br>
            <a:br>
              <a:rPr lang="en-US" sz="1900" dirty="0"/>
            </a:br>
            <a:r>
              <a:rPr lang="en-US" sz="1800" dirty="0"/>
              <a:t>Link </a:t>
            </a:r>
            <a:r>
              <a:rPr lang="en-US" sz="1800" dirty="0" err="1"/>
              <a:t>zur</a:t>
            </a:r>
            <a:r>
              <a:rPr lang="en-US" sz="1800" dirty="0"/>
              <a:t> WhatsApp-Gruppe: BSH Bonn 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Oder e-mail an: sicherheitspolitik.unibonn@gmail.com</a:t>
            </a:r>
            <a:br>
              <a:rPr lang="en-US" sz="1900" dirty="0"/>
            </a:br>
            <a:endParaRPr lang="en-US" sz="19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F995FA-3751-EE34-E0D2-9322AE878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534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Person, darstellend, stehend, Personen enthält.&#10;&#10;Automatisch generierte Beschreibung">
            <a:extLst>
              <a:ext uri="{FF2B5EF4-FFF2-40B4-BE49-F238E27FC236}">
                <a16:creationId xmlns:a16="http://schemas.microsoft.com/office/drawing/2014/main" id="{06800A9E-3FA1-4205-BAF4-BCA04666C2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/>
          <a:stretch/>
        </p:blipFill>
        <p:spPr>
          <a:xfrm>
            <a:off x="6742245" y="1617664"/>
            <a:ext cx="3644798" cy="288353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DC749E-A511-367E-D57D-B1F20869B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Wir</a:t>
            </a:r>
            <a:r>
              <a:rPr lang="en-US" sz="4800" dirty="0"/>
              <a:t> </a:t>
            </a:r>
            <a:r>
              <a:rPr lang="en-US" sz="4800"/>
              <a:t>freuen</a:t>
            </a:r>
            <a:r>
              <a:rPr lang="en-US" sz="4800" dirty="0"/>
              <a:t> </a:t>
            </a:r>
            <a:r>
              <a:rPr lang="en-US" sz="4800"/>
              <a:t>uns</a:t>
            </a:r>
            <a:r>
              <a:rPr lang="en-US" sz="4800" dirty="0"/>
              <a:t> auf </a:t>
            </a:r>
            <a:r>
              <a:rPr lang="en-US" sz="4800"/>
              <a:t>euch</a:t>
            </a:r>
            <a:r>
              <a:rPr lang="en-US" sz="4800" dirty="0"/>
              <a:t>! 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388CF9-8556-8EBF-7BFB-38056620F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232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Breitbild</PresentationFormat>
  <Paragraphs>19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Neue Haas Grotesk Text Pro</vt:lpstr>
      <vt:lpstr>AccentBoxVTI</vt:lpstr>
      <vt:lpstr>Initiative des Bundesverbands Sicherheitspolitik an Hochschulen (BSH) - BONN</vt:lpstr>
      <vt:lpstr>Über uns:</vt:lpstr>
      <vt:lpstr>Treffen</vt:lpstr>
      <vt:lpstr>Ihr wollt dabei sein?   Link zur WhatsApp-Gruppe: BSH Bonn   Oder e-mail an: sicherheitspolitik.unibonn@gmail.com </vt:lpstr>
      <vt:lpstr>Wir freuen uns auf euch!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Initiative des Bundesverband Sicherheitspolitik an Hochschulen (BSH) - BONN</dc:title>
  <dc:creator>Sibel Bastanoglu</dc:creator>
  <cp:lastModifiedBy>Sibel Bastanoglu</cp:lastModifiedBy>
  <cp:revision>8</cp:revision>
  <dcterms:created xsi:type="dcterms:W3CDTF">2022-10-05T20:37:21Z</dcterms:created>
  <dcterms:modified xsi:type="dcterms:W3CDTF">2022-10-05T22:41:07Z</dcterms:modified>
</cp:coreProperties>
</file>